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  <p:sldId id="272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cent Dionisi" initials="VD" lastIdx="1" clrIdx="0">
    <p:extLst>
      <p:ext uri="{19B8F6BF-5375-455C-9EA6-DF929625EA0E}">
        <p15:presenceInfo xmlns:p15="http://schemas.microsoft.com/office/powerpoint/2012/main" userId="S-1-5-21-1436351044-2210623169-1365664812-10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3 – Niveau 3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146999" y="1583879"/>
            <a:ext cx="989800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Romain achète 2 bouquets de tulipes jaunes à 9,50€ le bouquet et un bouquet de tulipes rouges à 12€. Il paie avec un billet de 50 euros. Combien la vendeuse va-t-elle lui rendre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39362" y="1583879"/>
            <a:ext cx="1011327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Romain achète 4 bouquets de tulipes jaunes à 8,25€ le bouquet et un bouquet de tulipes rouges à 22€. Il paie avec un billet de 100 euros. Combien la vendeuse va-t-elle lui rendre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117506" y="1583879"/>
            <a:ext cx="995698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Romain achète un bouquet de tulipes jaunes à 9€ et deux bouquets de tulipes rouges à 25,50€ le bouquet. Il paie avec un billet de 100 euros. Combien la vendeuse va-t-elle lui rendre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796622" y="1583879"/>
            <a:ext cx="859875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sac de terreau de 20 kg est composé de 12,5 kg de matière organique. Quelle quantité de matière organique contient un sac de 40 kg du même terreau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827037" y="1583879"/>
            <a:ext cx="853792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sac de terreau de 20 kg est composé de 11,4 kg de matière organique. Quelle quantité de matière organique contient un sac de 60 kg du même terreau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825371" y="1583879"/>
            <a:ext cx="854125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sac de terreau de 20 kg est composé de 15,5 kg de matière organique. Quelle quantité de matière organique contient un sac de 80 kg du même terreau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834701" y="1583879"/>
            <a:ext cx="852259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sac de terreau de 20 kg est composé de 12,5 kg de matière organique. Quelle quantité de matière organique contient un sac de 2 kg du même terreau 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1419199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282</Words>
  <Application>Microsoft Office PowerPoint</Application>
  <PresentationFormat>Grand écran</PresentationFormat>
  <Paragraphs>19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17</cp:revision>
  <dcterms:created xsi:type="dcterms:W3CDTF">2023-11-24T11:21:07Z</dcterms:created>
  <dcterms:modified xsi:type="dcterms:W3CDTF">2025-03-02T17:10:57Z</dcterms:modified>
</cp:coreProperties>
</file>